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280" autoAdjust="0"/>
  </p:normalViewPr>
  <p:slideViewPr>
    <p:cSldViewPr showGuides="1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12/22/2017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12/22/2017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„Све је у реду“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Cyrl-RS" dirty="0" smtClean="0"/>
              <a:t>Јасминка Петровић</a:t>
            </a:r>
            <a:r>
              <a:rPr lang="en-US" dirty="0" smtClean="0"/>
              <a:t>, A</a:t>
            </a:r>
            <a:r>
              <a:rPr lang="sr-Cyrl-RS" dirty="0" smtClean="0"/>
              <a:t>ндреа Палфи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sr-Cyrl-RS" dirty="0" smtClean="0"/>
              <a:t>8-5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98FCE5-E505-407E-874F-0E4DA08B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Нешто о писцу...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D6F3EA-D8DD-41A7-915B-81944802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828800"/>
            <a:ext cx="7491703" cy="4343400"/>
          </a:xfrm>
        </p:spPr>
        <p:txBody>
          <a:bodyPr/>
          <a:lstStyle/>
          <a:p>
            <a:r>
              <a:rPr lang="sr-Cyrl-RS" dirty="0"/>
              <a:t>Јасминка је рођена 1960. године, студирала је књижевност и шпански језик.</a:t>
            </a:r>
          </a:p>
          <a:p>
            <a:r>
              <a:rPr lang="sr-Cyrl-RS" dirty="0"/>
              <a:t>Написала је више од 30 књига за децу и младе</a:t>
            </a:r>
          </a:p>
          <a:p>
            <a:r>
              <a:rPr lang="sr-Cyrl-RS" dirty="0"/>
              <a:t>Инспирацију проналази у </a:t>
            </a:r>
            <a:r>
              <a:rPr lang="sr-Cyrl-RS" dirty="0" smtClean="0"/>
              <a:t>разговорима </a:t>
            </a:r>
            <a:r>
              <a:rPr lang="sr-Cyrl-RS" dirty="0"/>
              <a:t>са децом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B666DB-2C93-4E16-B03F-7CC1F39A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2490496"/>
            <a:ext cx="3681704" cy="368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662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AD393-405F-420E-808E-9C90AA0D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 књизи...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360C6E-49B3-4C5E-92C0-47BA48E4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22" y="1981200"/>
            <a:ext cx="7034503" cy="4572000"/>
          </a:xfrm>
        </p:spPr>
        <p:txBody>
          <a:bodyPr>
            <a:normAutofit/>
          </a:bodyPr>
          <a:lstStyle/>
          <a:p>
            <a:r>
              <a:rPr lang="sr-Cyrl-RS" sz="3200" dirty="0"/>
              <a:t>Књига говори о свакодневним проблемима са којима се сусрећемо током живота борећи се да останемо  оно што јесмо или да израстемо  у још боље људе</a:t>
            </a:r>
          </a:p>
          <a:p>
            <a:endParaRPr lang="sr-Cyrl-RS" sz="3200" dirty="0"/>
          </a:p>
          <a:p>
            <a:endParaRPr lang="sr-Cyrl-RS" sz="3200" dirty="0"/>
          </a:p>
          <a:p>
            <a:endParaRPr lang="sr-Cyrl-R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8710E1-2047-47B8-B938-3FE3C16D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685800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2909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EEEEF9-3456-4F39-8C21-624A9E63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9B13D-4DB7-45C9-A537-89B6A447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</p:spPr>
        <p:txBody>
          <a:bodyPr>
            <a:normAutofit/>
          </a:bodyPr>
          <a:lstStyle/>
          <a:p>
            <a:r>
              <a:rPr lang="sr-Cyrl-RS" sz="3200" dirty="0"/>
              <a:t>Ликови у овој књизи су млади људи (тинејџери) који не прихватају лако таму и судбину. Они бирају љубав уместо страха.</a:t>
            </a:r>
          </a:p>
        </p:txBody>
      </p:sp>
      <p:pic>
        <p:nvPicPr>
          <p:cNvPr id="2052" name="Picture 4" descr="http://www.njuskalo.hr/image-bigger/beletristika/knjige-engleskom-jeziku-uglavnom-sf-fantasy-zanr-slika-3260011.jpg">
            <a:extLst>
              <a:ext uri="{FF2B5EF4-FFF2-40B4-BE49-F238E27FC236}">
                <a16:creationId xmlns="" xmlns:a16="http://schemas.microsoft.com/office/drawing/2014/main" id="{23D1B3FC-14E8-418B-8814-C7013F6C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16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985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808599-04A1-48C8-AF3A-1D16C256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EF2940-84A4-4045-8E3E-6BFF3AC6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Теодора, Вукан, Силвана, Адмир, Астор, Маја, Јелена, Сања... Све су то млади који трагају за истим....вечном слободом и љубављу....</a:t>
            </a:r>
            <a:endParaRPr lang="en-US" sz="3200" dirty="0"/>
          </a:p>
        </p:txBody>
      </p:sp>
      <p:pic>
        <p:nvPicPr>
          <p:cNvPr id="3074" name="Picture 2" descr="Резултат слика за knjige">
            <a:extLst>
              <a:ext uri="{FF2B5EF4-FFF2-40B4-BE49-F238E27FC236}">
                <a16:creationId xmlns="" xmlns:a16="http://schemas.microsoft.com/office/drawing/2014/main" id="{510C615A-8BC1-47F5-B918-588B0BF3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411718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104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698C1-013D-4F4D-87C1-A6556081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95" y="5994400"/>
            <a:ext cx="10157354" cy="139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FAD63F-5963-42BF-9296-0159EC10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28600"/>
            <a:ext cx="10157354" cy="4470400"/>
          </a:xfrm>
        </p:spPr>
        <p:txBody>
          <a:bodyPr>
            <a:normAutofit/>
          </a:bodyPr>
          <a:lstStyle/>
          <a:p>
            <a:r>
              <a:rPr lang="sr-Cyrl-RS" sz="3200" dirty="0"/>
              <a:t>Књига се састоји из два дела</a:t>
            </a:r>
          </a:p>
          <a:p>
            <a:r>
              <a:rPr lang="sr-Cyrl-RS" sz="3200" dirty="0"/>
              <a:t>У првом делу личности описују своје животе док прелазе из деце у људе</a:t>
            </a:r>
          </a:p>
          <a:p>
            <a:r>
              <a:rPr lang="sr-Cyrl-RS" sz="3200" dirty="0"/>
              <a:t>Док у другом се особе упознају и увиде да се сви сусрећу са једним проблемом: са истином </a:t>
            </a:r>
            <a:endParaRPr lang="en-US" sz="3200" dirty="0"/>
          </a:p>
        </p:txBody>
      </p:sp>
      <p:pic>
        <p:nvPicPr>
          <p:cNvPr id="4098" name="Picture 2" descr="Резултат слика за knjiga">
            <a:extLst>
              <a:ext uri="{FF2B5EF4-FFF2-40B4-BE49-F238E27FC236}">
                <a16:creationId xmlns="" xmlns:a16="http://schemas.microsoft.com/office/drawing/2014/main" id="{F2ED65AB-6B8D-4C59-9E7F-268F103E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200400"/>
            <a:ext cx="6762750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449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35F760-FF08-448F-92DA-A968F250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3AE1D7-B271-4841-9FBA-6CEAEFC8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381000"/>
            <a:ext cx="10157354" cy="4470400"/>
          </a:xfrm>
        </p:spPr>
        <p:txBody>
          <a:bodyPr>
            <a:normAutofit/>
          </a:bodyPr>
          <a:lstStyle/>
          <a:p>
            <a:r>
              <a:rPr lang="sr-Cyrl-RS" sz="3200" dirty="0"/>
              <a:t>Ова књига је заправо највећи водич кроз живот и за три сата које сам јој посветила, нисам се покајала</a:t>
            </a:r>
          </a:p>
          <a:p>
            <a:r>
              <a:rPr lang="sr-Cyrl-RS" sz="3200" dirty="0"/>
              <a:t>Научила ме је да пријатељство не бира земљу</a:t>
            </a:r>
            <a:r>
              <a:rPr lang="sr-Cyrl-RS" sz="3200" dirty="0" smtClean="0"/>
              <a:t>, боју </a:t>
            </a:r>
            <a:r>
              <a:rPr lang="sr-Cyrl-RS" sz="3200" dirty="0"/>
              <a:t>коже, и вероисповест, већ да смо сви људи </a:t>
            </a:r>
            <a:r>
              <a:rPr lang="sr-Cyrl-RS" sz="3200" dirty="0" smtClean="0"/>
              <a:t>повезани </a:t>
            </a:r>
            <a:r>
              <a:rPr lang="sr-Cyrl-RS" sz="3200" dirty="0"/>
              <a:t>невидљивим силама.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CD9D0A-0C9F-4D5D-B57C-21F2B042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581400"/>
            <a:ext cx="5715000" cy="381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76BB49-3D8B-48F7-AC1B-0F902457BA59}"/>
              </a:ext>
            </a:extLst>
          </p:cNvPr>
          <p:cNvSpPr txBox="1"/>
          <p:nvPr/>
        </p:nvSpPr>
        <p:spPr>
          <a:xfrm>
            <a:off x="1293812" y="644324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chemeClr val="bg1"/>
                </a:solidFill>
              </a:rPr>
              <a:t>Вашингтон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5C315C-EC5C-4228-A587-D3A47F22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315" y="3852850"/>
            <a:ext cx="5860610" cy="29100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070594-D708-47D2-B7BC-7A463FD5ECB1}"/>
              </a:ext>
            </a:extLst>
          </p:cNvPr>
          <p:cNvSpPr txBox="1"/>
          <p:nvPr/>
        </p:nvSpPr>
        <p:spPr>
          <a:xfrm>
            <a:off x="6627812" y="6410277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>
                <a:solidFill>
                  <a:schemeClr val="bg1"/>
                </a:solidFill>
              </a:rPr>
              <a:t>Осло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21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7F8A5-D638-4270-A05A-DF711DA1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597CE3-1C1A-4EAE-ABB6-A7B671E6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2" y="431800"/>
            <a:ext cx="10157354" cy="4470400"/>
          </a:xfrm>
        </p:spPr>
        <p:txBody>
          <a:bodyPr/>
          <a:lstStyle/>
          <a:p>
            <a:pPr lvl="0"/>
            <a:r>
              <a:rPr lang="sr-Cyrl-RS" sz="3200" dirty="0">
                <a:solidFill>
                  <a:prstClr val="black"/>
                </a:solidFill>
              </a:rPr>
              <a:t>Надам се да се ова књига и вама свидела , а они који је још нису прочитали нека пожуре и открију чари које нам пружа живот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19D4EE-9E07-412A-B977-2CF73F6F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981200"/>
            <a:ext cx="7905750" cy="526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D98147-5762-461D-849F-92D7991EC1FD}"/>
              </a:ext>
            </a:extLst>
          </p:cNvPr>
          <p:cNvSpPr txBox="1"/>
          <p:nvPr/>
        </p:nvSpPr>
        <p:spPr>
          <a:xfrm>
            <a:off x="8075612" y="64262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800" dirty="0">
                <a:solidFill>
                  <a:schemeClr val="bg1"/>
                </a:solidFill>
              </a:rPr>
              <a:t>Београд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121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6603A-0B0B-484F-888B-B84CEFFE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2DA661-A39B-486C-9091-269984C9A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ХВАЛА НА ПАЖЊИ!!!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484565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277</TotalTime>
  <Words>245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Books 16x9</vt:lpstr>
      <vt:lpstr>„Све је у реду“</vt:lpstr>
      <vt:lpstr>Нешто о писцу...</vt:lpstr>
      <vt:lpstr>О књизи...</vt:lpstr>
      <vt:lpstr>Ликови 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„Све је у реду“</dc:title>
  <dc:creator>m</dc:creator>
  <cp:lastModifiedBy>PC</cp:lastModifiedBy>
  <cp:revision>10</cp:revision>
  <dcterms:created xsi:type="dcterms:W3CDTF">2017-12-13T16:18:02Z</dcterms:created>
  <dcterms:modified xsi:type="dcterms:W3CDTF">2017-12-22T21:44:33Z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